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114" d="100"/>
          <a:sy n="114" d="100"/>
        </p:scale>
        <p:origin x="459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October 14, 2025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 descr="Parking Authority of... - Parking Authority of Baltimore City">
            <a:extLst>
              <a:ext uri="{FF2B5EF4-FFF2-40B4-BE49-F238E27FC236}">
                <a16:creationId xmlns:a16="http://schemas.microsoft.com/office/drawing/2014/main" id="{F226A03D-66DC-C5D7-B93A-3CE78FF0D1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Electric Vehicle Charging Expansion Underway in Baltimore - Plug-In Sites">
            <a:extLst>
              <a:ext uri="{FF2B5EF4-FFF2-40B4-BE49-F238E27FC236}">
                <a16:creationId xmlns:a16="http://schemas.microsoft.com/office/drawing/2014/main" id="{F347B7FD-2B4C-A02F-6A64-671D58B8F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499" y="5181600"/>
            <a:ext cx="4154705" cy="2339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October 14, 2025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358633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September 9, 2025</a:t>
            </a:r>
            <a:endParaRPr lang="en-US" sz="1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(John Genda)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Penn Station Garage Engineering Services Expense Approval</a:t>
            </a:r>
            <a:endParaRPr lang="en-US" sz="1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18199</TotalTime>
  <Words>197</Words>
  <Application>Microsoft Office PowerPoint</Application>
  <PresentationFormat>On-screen Show (4:3)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October 14, 2025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843</cp:revision>
  <cp:lastPrinted>2024-02-28T15:28:06Z</cp:lastPrinted>
  <dcterms:created xsi:type="dcterms:W3CDTF">2005-09-08T21:31:55Z</dcterms:created>
  <dcterms:modified xsi:type="dcterms:W3CDTF">2025-10-07T19:05:42Z</dcterms:modified>
</cp:coreProperties>
</file>